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2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698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659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715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145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60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207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318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44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427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89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68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91856-4C91-4A4D-B8D6-FCFD8E5362DC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63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1870" y="2592383"/>
            <a:ext cx="12629979" cy="2030400"/>
            <a:chOff x="81870" y="2592383"/>
            <a:chExt cx="12629979" cy="2030400"/>
          </a:xfrm>
        </p:grpSpPr>
        <p:pic>
          <p:nvPicPr>
            <p:cNvPr id="3" name="图片 2"/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3255" y="2592383"/>
              <a:ext cx="2494800" cy="2030400"/>
            </a:xfrm>
            <a:prstGeom prst="rect">
              <a:avLst/>
            </a:prstGeom>
          </p:spPr>
        </p:pic>
        <p:pic>
          <p:nvPicPr>
            <p:cNvPr id="9" name="图片 8"/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9460" y="2592383"/>
              <a:ext cx="2494800" cy="2030400"/>
            </a:xfrm>
            <a:prstGeom prst="rect">
              <a:avLst/>
            </a:prstGeom>
          </p:spPr>
        </p:pic>
        <p:pic>
          <p:nvPicPr>
            <p:cNvPr id="12" name="图片 11"/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70" y="2592383"/>
              <a:ext cx="2494800" cy="2030400"/>
            </a:xfrm>
            <a:prstGeom prst="rect">
              <a:avLst/>
            </a:prstGeom>
          </p:spPr>
        </p:pic>
        <p:pic>
          <p:nvPicPr>
            <p:cNvPr id="13" name="图片 12"/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5665" y="2592383"/>
              <a:ext cx="2494800" cy="2030400"/>
            </a:xfrm>
            <a:prstGeom prst="rect">
              <a:avLst/>
            </a:prstGeom>
          </p:spPr>
        </p:pic>
        <p:pic>
          <p:nvPicPr>
            <p:cNvPr id="2" name="图片 1"/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17049" y="2592383"/>
              <a:ext cx="2494800" cy="203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684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267951" y="45252"/>
            <a:ext cx="1731600" cy="1270800"/>
          </a:xfrm>
          <a:prstGeom prst="rect">
            <a:avLst/>
          </a:prstGeom>
        </p:spPr>
      </p:pic>
      <p:pic>
        <p:nvPicPr>
          <p:cNvPr id="5" name="图片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267688" y="4078566"/>
            <a:ext cx="1731600" cy="1270800"/>
          </a:xfrm>
          <a:prstGeom prst="rect">
            <a:avLst/>
          </a:prstGeom>
        </p:spPr>
      </p:pic>
      <p:pic>
        <p:nvPicPr>
          <p:cNvPr id="6" name="图片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67688" y="1389690"/>
            <a:ext cx="1731600" cy="1270800"/>
          </a:xfrm>
          <a:prstGeom prst="rect">
            <a:avLst/>
          </a:prstGeom>
        </p:spPr>
      </p:pic>
      <p:pic>
        <p:nvPicPr>
          <p:cNvPr id="7" name="图片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678" y="45251"/>
            <a:ext cx="1731600" cy="1270800"/>
          </a:xfrm>
          <a:prstGeom prst="rect">
            <a:avLst/>
          </a:prstGeom>
        </p:spPr>
      </p:pic>
      <p:pic>
        <p:nvPicPr>
          <p:cNvPr id="8" name="图片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678" y="4078565"/>
            <a:ext cx="1731600" cy="1270800"/>
          </a:xfrm>
          <a:prstGeom prst="rect">
            <a:avLst/>
          </a:prstGeom>
        </p:spPr>
      </p:pic>
      <p:pic>
        <p:nvPicPr>
          <p:cNvPr id="9" name="图片 8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154678" y="1389689"/>
            <a:ext cx="1731600" cy="1270800"/>
          </a:xfrm>
          <a:prstGeom prst="rect">
            <a:avLst/>
          </a:prstGeom>
        </p:spPr>
      </p:pic>
      <p:pic>
        <p:nvPicPr>
          <p:cNvPr id="10" name="图片 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267688" y="2725515"/>
            <a:ext cx="1731600" cy="1270800"/>
          </a:xfrm>
          <a:prstGeom prst="rect">
            <a:avLst/>
          </a:prstGeom>
        </p:spPr>
      </p:pic>
      <p:pic>
        <p:nvPicPr>
          <p:cNvPr id="11" name="图片 10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154678" y="2725514"/>
            <a:ext cx="1731600" cy="12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42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YXB</dc:creator>
  <cp:lastModifiedBy>YXB</cp:lastModifiedBy>
  <cp:revision>10</cp:revision>
  <dcterms:created xsi:type="dcterms:W3CDTF">2023-06-25T07:55:51Z</dcterms:created>
  <dcterms:modified xsi:type="dcterms:W3CDTF">2023-07-02T01:51:37Z</dcterms:modified>
</cp:coreProperties>
</file>